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35"/>
  </p:notesMasterIdLst>
  <p:sldIdLst>
    <p:sldId id="256" r:id="rId3"/>
    <p:sldId id="257" r:id="rId4"/>
    <p:sldId id="264" r:id="rId5"/>
    <p:sldId id="265" r:id="rId6"/>
    <p:sldId id="266" r:id="rId7"/>
    <p:sldId id="267" r:id="rId8"/>
    <p:sldId id="268" r:id="rId9"/>
    <p:sldId id="258" r:id="rId10"/>
    <p:sldId id="291" r:id="rId11"/>
    <p:sldId id="292" r:id="rId12"/>
    <p:sldId id="293" r:id="rId13"/>
    <p:sldId id="272" r:id="rId14"/>
    <p:sldId id="271" r:id="rId15"/>
    <p:sldId id="259" r:id="rId16"/>
    <p:sldId id="269" r:id="rId17"/>
    <p:sldId id="270" r:id="rId18"/>
    <p:sldId id="273" r:id="rId19"/>
    <p:sldId id="274" r:id="rId20"/>
    <p:sldId id="275" r:id="rId21"/>
    <p:sldId id="294" r:id="rId22"/>
    <p:sldId id="290" r:id="rId23"/>
    <p:sldId id="296" r:id="rId24"/>
    <p:sldId id="285" r:id="rId25"/>
    <p:sldId id="298" r:id="rId26"/>
    <p:sldId id="297" r:id="rId27"/>
    <p:sldId id="286" r:id="rId28"/>
    <p:sldId id="287" r:id="rId29"/>
    <p:sldId id="299" r:id="rId30"/>
    <p:sldId id="284" r:id="rId31"/>
    <p:sldId id="281" r:id="rId32"/>
    <p:sldId id="300" r:id="rId33"/>
    <p:sldId id="30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6C5947-0D6C-4505-B6E7-E80147502644}" v="15" dt="2021-12-05T23:26:29.086"/>
    <p1510:client id="{38D57A30-2FB2-40C7-8AB0-510C87C253DE}" v="90" dt="2021-12-06T16:23:38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101"/>
    <p:restoredTop sz="95288"/>
  </p:normalViewPr>
  <p:slideViewPr>
    <p:cSldViewPr snapToGrid="0" snapToObjects="1">
      <p:cViewPr varScale="1">
        <p:scale>
          <a:sx n="80" d="100"/>
          <a:sy n="80" d="100"/>
        </p:scale>
        <p:origin x="19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學宜 呂" userId="40f7c69bc31c5418" providerId="LiveId" clId="{38D57A30-2FB2-40C7-8AB0-510C87C253DE}"/>
    <pc:docChg chg="custSel addSld delSld modSld">
      <pc:chgData name="學宜 呂" userId="40f7c69bc31c5418" providerId="LiveId" clId="{38D57A30-2FB2-40C7-8AB0-510C87C253DE}" dt="2021-12-06T16:24:36.085" v="590" actId="20577"/>
      <pc:docMkLst>
        <pc:docMk/>
      </pc:docMkLst>
      <pc:sldChg chg="addSp delSp modSp mod">
        <pc:chgData name="學宜 呂" userId="40f7c69bc31c5418" providerId="LiveId" clId="{38D57A30-2FB2-40C7-8AB0-510C87C253DE}" dt="2021-12-06T16:15:29.660" v="289" actId="255"/>
        <pc:sldMkLst>
          <pc:docMk/>
          <pc:sldMk cId="3135463132" sldId="258"/>
        </pc:sldMkLst>
        <pc:spChg chg="del">
          <ac:chgData name="學宜 呂" userId="40f7c69bc31c5418" providerId="LiveId" clId="{38D57A30-2FB2-40C7-8AB0-510C87C253DE}" dt="2021-12-06T00:14:39.127" v="138"/>
          <ac:spMkLst>
            <pc:docMk/>
            <pc:sldMk cId="3135463132" sldId="258"/>
            <ac:spMk id="2" creationId="{23A9DA50-ACDC-4E4C-A329-CE553B6AE6D4}"/>
          </ac:spMkLst>
        </pc:spChg>
        <pc:spChg chg="add del mod">
          <ac:chgData name="學宜 呂" userId="40f7c69bc31c5418" providerId="LiveId" clId="{38D57A30-2FB2-40C7-8AB0-510C87C253DE}" dt="2021-12-06T16:12:53.035" v="188" actId="21"/>
          <ac:spMkLst>
            <pc:docMk/>
            <pc:sldMk cId="3135463132" sldId="258"/>
            <ac:spMk id="2" creationId="{8C0F04DB-EFAA-46D8-8BA8-69370AB74392}"/>
          </ac:spMkLst>
        </pc:spChg>
        <pc:spChg chg="add mod">
          <ac:chgData name="學宜 呂" userId="40f7c69bc31c5418" providerId="LiveId" clId="{38D57A30-2FB2-40C7-8AB0-510C87C253DE}" dt="2021-12-06T16:15:29.660" v="289" actId="255"/>
          <ac:spMkLst>
            <pc:docMk/>
            <pc:sldMk cId="3135463132" sldId="258"/>
            <ac:spMk id="4" creationId="{61899372-CD5C-4844-9D3C-DCCE6B2A9B6F}"/>
          </ac:spMkLst>
        </pc:spChg>
        <pc:spChg chg="add del mod">
          <ac:chgData name="學宜 呂" userId="40f7c69bc31c5418" providerId="LiveId" clId="{38D57A30-2FB2-40C7-8AB0-510C87C253DE}" dt="2021-12-06T00:15:35.595" v="146" actId="21"/>
          <ac:spMkLst>
            <pc:docMk/>
            <pc:sldMk cId="3135463132" sldId="258"/>
            <ac:spMk id="4" creationId="{6925F7D9-0C73-42EE-8E22-AF71EB84D39B}"/>
          </ac:spMkLst>
        </pc:spChg>
        <pc:spChg chg="add mod">
          <ac:chgData name="學宜 呂" userId="40f7c69bc31c5418" providerId="LiveId" clId="{38D57A30-2FB2-40C7-8AB0-510C87C253DE}" dt="2021-12-06T16:12:57.419" v="189" actId="1076"/>
          <ac:spMkLst>
            <pc:docMk/>
            <pc:sldMk cId="3135463132" sldId="258"/>
            <ac:spMk id="5" creationId="{E875CFDB-25AF-4356-8900-9FB293EF31AF}"/>
          </ac:spMkLst>
        </pc:spChg>
        <pc:spChg chg="add del mod">
          <ac:chgData name="學宜 呂" userId="40f7c69bc31c5418" providerId="LiveId" clId="{38D57A30-2FB2-40C7-8AB0-510C87C253DE}" dt="2021-12-06T00:16:05.962" v="152" actId="21"/>
          <ac:spMkLst>
            <pc:docMk/>
            <pc:sldMk cId="3135463132" sldId="258"/>
            <ac:spMk id="6" creationId="{0BAF6A0D-E65D-438C-AF4D-92D020676436}"/>
          </ac:spMkLst>
        </pc:spChg>
      </pc:sldChg>
      <pc:sldChg chg="addSp delSp modSp add del mod">
        <pc:chgData name="學宜 呂" userId="40f7c69bc31c5418" providerId="LiveId" clId="{38D57A30-2FB2-40C7-8AB0-510C87C253DE}" dt="2021-12-06T16:09:58.926" v="179"/>
        <pc:sldMkLst>
          <pc:docMk/>
          <pc:sldMk cId="3391005682" sldId="259"/>
        </pc:sldMkLst>
        <pc:spChg chg="mod">
          <ac:chgData name="學宜 呂" userId="40f7c69bc31c5418" providerId="LiveId" clId="{38D57A30-2FB2-40C7-8AB0-510C87C253DE}" dt="2021-12-05T23:50:31.240" v="31" actId="20577"/>
          <ac:spMkLst>
            <pc:docMk/>
            <pc:sldMk cId="3391005682" sldId="259"/>
            <ac:spMk id="2" creationId="{EC2963BA-9E4C-3F45-B591-97567C9CBCB4}"/>
          </ac:spMkLst>
        </pc:spChg>
        <pc:spChg chg="add del mod">
          <ac:chgData name="學宜 呂" userId="40f7c69bc31c5418" providerId="LiveId" clId="{38D57A30-2FB2-40C7-8AB0-510C87C253DE}" dt="2021-12-05T23:49:07.187" v="14" actId="21"/>
          <ac:spMkLst>
            <pc:docMk/>
            <pc:sldMk cId="3391005682" sldId="259"/>
            <ac:spMk id="4" creationId="{11D666C0-2BF2-4014-8542-72B99BD6F007}"/>
          </ac:spMkLst>
        </pc:spChg>
        <pc:spChg chg="add del">
          <ac:chgData name="學宜 呂" userId="40f7c69bc31c5418" providerId="LiveId" clId="{38D57A30-2FB2-40C7-8AB0-510C87C253DE}" dt="2021-12-05T23:49:09.153" v="15" actId="21"/>
          <ac:spMkLst>
            <pc:docMk/>
            <pc:sldMk cId="3391005682" sldId="259"/>
            <ac:spMk id="5" creationId="{65B095DB-8C3B-4D37-8650-651F069CB319}"/>
          </ac:spMkLst>
        </pc:spChg>
        <pc:spChg chg="add mod">
          <ac:chgData name="學宜 呂" userId="40f7c69bc31c5418" providerId="LiveId" clId="{38D57A30-2FB2-40C7-8AB0-510C87C253DE}" dt="2021-12-05T23:52:57.170" v="50" actId="14100"/>
          <ac:spMkLst>
            <pc:docMk/>
            <pc:sldMk cId="3391005682" sldId="259"/>
            <ac:spMk id="6" creationId="{0A978A2A-9273-4434-802F-FDA3160E061F}"/>
          </ac:spMkLst>
        </pc:spChg>
        <pc:picChg chg="add mod modCrop">
          <ac:chgData name="學宜 呂" userId="40f7c69bc31c5418" providerId="LiveId" clId="{38D57A30-2FB2-40C7-8AB0-510C87C253DE}" dt="2021-12-05T23:52:20.432" v="45" actId="1076"/>
          <ac:picMkLst>
            <pc:docMk/>
            <pc:sldMk cId="3391005682" sldId="259"/>
            <ac:picMk id="8" creationId="{D519B3DD-1755-4299-B581-4AB57523CF7D}"/>
          </ac:picMkLst>
        </pc:picChg>
      </pc:sldChg>
      <pc:sldChg chg="modSp mod">
        <pc:chgData name="學宜 呂" userId="40f7c69bc31c5418" providerId="LiveId" clId="{38D57A30-2FB2-40C7-8AB0-510C87C253DE}" dt="2021-12-06T03:28:26.115" v="162" actId="207"/>
        <pc:sldMkLst>
          <pc:docMk/>
          <pc:sldMk cId="1682472912" sldId="264"/>
        </pc:sldMkLst>
        <pc:spChg chg="mod">
          <ac:chgData name="學宜 呂" userId="40f7c69bc31c5418" providerId="LiveId" clId="{38D57A30-2FB2-40C7-8AB0-510C87C253DE}" dt="2021-12-06T03:28:26.115" v="162" actId="207"/>
          <ac:spMkLst>
            <pc:docMk/>
            <pc:sldMk cId="1682472912" sldId="264"/>
            <ac:spMk id="2" creationId="{D872275E-C460-4C98-918C-482AE30A90E2}"/>
          </ac:spMkLst>
        </pc:spChg>
      </pc:sldChg>
      <pc:sldChg chg="modSp mod">
        <pc:chgData name="學宜 呂" userId="40f7c69bc31c5418" providerId="LiveId" clId="{38D57A30-2FB2-40C7-8AB0-510C87C253DE}" dt="2021-12-06T03:28:38.427" v="163" actId="207"/>
        <pc:sldMkLst>
          <pc:docMk/>
          <pc:sldMk cId="94862747" sldId="265"/>
        </pc:sldMkLst>
        <pc:spChg chg="mod">
          <ac:chgData name="學宜 呂" userId="40f7c69bc31c5418" providerId="LiveId" clId="{38D57A30-2FB2-40C7-8AB0-510C87C253DE}" dt="2021-12-06T03:28:38.427" v="163" actId="207"/>
          <ac:spMkLst>
            <pc:docMk/>
            <pc:sldMk cId="94862747" sldId="265"/>
            <ac:spMk id="2" creationId="{D07568FD-FE6A-4C9C-87AD-FE69ECC5D1B8}"/>
          </ac:spMkLst>
        </pc:spChg>
      </pc:sldChg>
      <pc:sldChg chg="modSp mod">
        <pc:chgData name="學宜 呂" userId="40f7c69bc31c5418" providerId="LiveId" clId="{38D57A30-2FB2-40C7-8AB0-510C87C253DE}" dt="2021-12-06T03:29:14.238" v="164" actId="207"/>
        <pc:sldMkLst>
          <pc:docMk/>
          <pc:sldMk cId="1892877448" sldId="266"/>
        </pc:sldMkLst>
        <pc:spChg chg="mod">
          <ac:chgData name="學宜 呂" userId="40f7c69bc31c5418" providerId="LiveId" clId="{38D57A30-2FB2-40C7-8AB0-510C87C253DE}" dt="2021-12-06T03:29:14.238" v="164" actId="207"/>
          <ac:spMkLst>
            <pc:docMk/>
            <pc:sldMk cId="1892877448" sldId="266"/>
            <ac:spMk id="2" creationId="{1B28608D-B116-47C6-83F7-55CF4D5FCA4D}"/>
          </ac:spMkLst>
        </pc:spChg>
      </pc:sldChg>
      <pc:sldChg chg="modSp mod">
        <pc:chgData name="學宜 呂" userId="40f7c69bc31c5418" providerId="LiveId" clId="{38D57A30-2FB2-40C7-8AB0-510C87C253DE}" dt="2021-12-06T03:29:46.135" v="165" actId="207"/>
        <pc:sldMkLst>
          <pc:docMk/>
          <pc:sldMk cId="3907346501" sldId="267"/>
        </pc:sldMkLst>
        <pc:spChg chg="mod">
          <ac:chgData name="學宜 呂" userId="40f7c69bc31c5418" providerId="LiveId" clId="{38D57A30-2FB2-40C7-8AB0-510C87C253DE}" dt="2021-12-06T03:29:46.135" v="165" actId="207"/>
          <ac:spMkLst>
            <pc:docMk/>
            <pc:sldMk cId="3907346501" sldId="267"/>
            <ac:spMk id="2" creationId="{8759465C-3C6B-4E1C-9C7B-0C00A8223194}"/>
          </ac:spMkLst>
        </pc:spChg>
      </pc:sldChg>
      <pc:sldChg chg="modSp mod">
        <pc:chgData name="學宜 呂" userId="40f7c69bc31c5418" providerId="LiveId" clId="{38D57A30-2FB2-40C7-8AB0-510C87C253DE}" dt="2021-12-06T03:30:08.389" v="167" actId="207"/>
        <pc:sldMkLst>
          <pc:docMk/>
          <pc:sldMk cId="1550109547" sldId="268"/>
        </pc:sldMkLst>
        <pc:spChg chg="mod">
          <ac:chgData name="學宜 呂" userId="40f7c69bc31c5418" providerId="LiveId" clId="{38D57A30-2FB2-40C7-8AB0-510C87C253DE}" dt="2021-12-06T03:30:08.389" v="167" actId="207"/>
          <ac:spMkLst>
            <pc:docMk/>
            <pc:sldMk cId="1550109547" sldId="268"/>
            <ac:spMk id="2" creationId="{83327279-B51B-437D-A080-549E1DA7F4BE}"/>
          </ac:spMkLst>
        </pc:spChg>
      </pc:sldChg>
      <pc:sldChg chg="addSp delSp modSp add del mod">
        <pc:chgData name="學宜 呂" userId="40f7c69bc31c5418" providerId="LiveId" clId="{38D57A30-2FB2-40C7-8AB0-510C87C253DE}" dt="2021-12-06T16:09:58.926" v="179"/>
        <pc:sldMkLst>
          <pc:docMk/>
          <pc:sldMk cId="2241031837" sldId="269"/>
        </pc:sldMkLst>
        <pc:spChg chg="del">
          <ac:chgData name="學宜 呂" userId="40f7c69bc31c5418" providerId="LiveId" clId="{38D57A30-2FB2-40C7-8AB0-510C87C253DE}" dt="2021-12-05T23:54:13.502" v="57" actId="22"/>
          <ac:spMkLst>
            <pc:docMk/>
            <pc:sldMk cId="2241031837" sldId="269"/>
            <ac:spMk id="2" creationId="{54BB2A3C-BBD5-4887-95C0-FD9092A0ECB2}"/>
          </ac:spMkLst>
        </pc:spChg>
        <pc:spChg chg="mod">
          <ac:chgData name="學宜 呂" userId="40f7c69bc31c5418" providerId="LiveId" clId="{38D57A30-2FB2-40C7-8AB0-510C87C253DE}" dt="2021-12-05T23:53:38.800" v="56" actId="20577"/>
          <ac:spMkLst>
            <pc:docMk/>
            <pc:sldMk cId="2241031837" sldId="269"/>
            <ac:spMk id="3" creationId="{AB5B5D1D-F555-4DC3-B687-BC438F4F3EB9}"/>
          </ac:spMkLst>
        </pc:spChg>
        <pc:spChg chg="add del mod">
          <ac:chgData name="學宜 呂" userId="40f7c69bc31c5418" providerId="LiveId" clId="{38D57A30-2FB2-40C7-8AB0-510C87C253DE}" dt="2021-12-05T23:55:22.839" v="68" actId="21"/>
          <ac:spMkLst>
            <pc:docMk/>
            <pc:sldMk cId="2241031837" sldId="269"/>
            <ac:spMk id="6" creationId="{57775A45-7A27-4743-9780-DF7060DB4CAF}"/>
          </ac:spMkLst>
        </pc:spChg>
        <pc:spChg chg="add del">
          <ac:chgData name="學宜 呂" userId="40f7c69bc31c5418" providerId="LiveId" clId="{38D57A30-2FB2-40C7-8AB0-510C87C253DE}" dt="2021-12-05T23:55:22.839" v="68" actId="21"/>
          <ac:spMkLst>
            <pc:docMk/>
            <pc:sldMk cId="2241031837" sldId="269"/>
            <ac:spMk id="7" creationId="{BE548804-45EB-4F8D-BA86-DA4918445DFE}"/>
          </ac:spMkLst>
        </pc:spChg>
        <pc:spChg chg="add mod">
          <ac:chgData name="學宜 呂" userId="40f7c69bc31c5418" providerId="LiveId" clId="{38D57A30-2FB2-40C7-8AB0-510C87C253DE}" dt="2021-12-05T23:55:36.914" v="72" actId="14100"/>
          <ac:spMkLst>
            <pc:docMk/>
            <pc:sldMk cId="2241031837" sldId="269"/>
            <ac:spMk id="8" creationId="{EF5A5B8A-C411-49AD-A5AA-27866295DDB9}"/>
          </ac:spMkLst>
        </pc:spChg>
        <pc:spChg chg="add mod">
          <ac:chgData name="學宜 呂" userId="40f7c69bc31c5418" providerId="LiveId" clId="{38D57A30-2FB2-40C7-8AB0-510C87C253DE}" dt="2021-12-05T23:55:51.524" v="74" actId="1076"/>
          <ac:spMkLst>
            <pc:docMk/>
            <pc:sldMk cId="2241031837" sldId="269"/>
            <ac:spMk id="9" creationId="{499080CE-3059-4268-95D1-C1EA24FD3474}"/>
          </ac:spMkLst>
        </pc:spChg>
        <pc:picChg chg="add mod ord modCrop">
          <ac:chgData name="學宜 呂" userId="40f7c69bc31c5418" providerId="LiveId" clId="{38D57A30-2FB2-40C7-8AB0-510C87C253DE}" dt="2021-12-05T23:54:41.687" v="65" actId="1076"/>
          <ac:picMkLst>
            <pc:docMk/>
            <pc:sldMk cId="2241031837" sldId="269"/>
            <ac:picMk id="5" creationId="{F719E07B-50C5-4DE9-AD47-6BC8083F9F60}"/>
          </ac:picMkLst>
        </pc:picChg>
      </pc:sldChg>
      <pc:sldChg chg="new del">
        <pc:chgData name="學宜 呂" userId="40f7c69bc31c5418" providerId="LiveId" clId="{38D57A30-2FB2-40C7-8AB0-510C87C253DE}" dt="2021-12-05T23:53:25.321" v="52" actId="2696"/>
        <pc:sldMkLst>
          <pc:docMk/>
          <pc:sldMk cId="4061044062" sldId="269"/>
        </pc:sldMkLst>
      </pc:sldChg>
      <pc:sldChg chg="addSp delSp modSp new add del mod">
        <pc:chgData name="學宜 呂" userId="40f7c69bc31c5418" providerId="LiveId" clId="{38D57A30-2FB2-40C7-8AB0-510C87C253DE}" dt="2021-12-06T16:09:58.926" v="179"/>
        <pc:sldMkLst>
          <pc:docMk/>
          <pc:sldMk cId="3627670044" sldId="270"/>
        </pc:sldMkLst>
        <pc:spChg chg="del">
          <ac:chgData name="學宜 呂" userId="40f7c69bc31c5418" providerId="LiveId" clId="{38D57A30-2FB2-40C7-8AB0-510C87C253DE}" dt="2021-12-05T23:57:54.495" v="79"/>
          <ac:spMkLst>
            <pc:docMk/>
            <pc:sldMk cId="3627670044" sldId="270"/>
            <ac:spMk id="2" creationId="{0C5535ED-A301-4561-B8EB-FC79FEC7132F}"/>
          </ac:spMkLst>
        </pc:spChg>
        <pc:spChg chg="mod">
          <ac:chgData name="學宜 呂" userId="40f7c69bc31c5418" providerId="LiveId" clId="{38D57A30-2FB2-40C7-8AB0-510C87C253DE}" dt="2021-12-05T23:57:43.993" v="78" actId="20577"/>
          <ac:spMkLst>
            <pc:docMk/>
            <pc:sldMk cId="3627670044" sldId="270"/>
            <ac:spMk id="3" creationId="{2CA740A4-8F37-4C1F-AD21-621B14D86787}"/>
          </ac:spMkLst>
        </pc:spChg>
        <pc:spChg chg="add mod">
          <ac:chgData name="學宜 呂" userId="40f7c69bc31c5418" providerId="LiveId" clId="{38D57A30-2FB2-40C7-8AB0-510C87C253DE}" dt="2021-12-05T23:59:10.665" v="95" actId="1076"/>
          <ac:spMkLst>
            <pc:docMk/>
            <pc:sldMk cId="3627670044" sldId="270"/>
            <ac:spMk id="4" creationId="{45FE53D3-8139-4CE0-8723-890966A38EF6}"/>
          </ac:spMkLst>
        </pc:spChg>
        <pc:picChg chg="add mod modCrop">
          <ac:chgData name="學宜 呂" userId="40f7c69bc31c5418" providerId="LiveId" clId="{38D57A30-2FB2-40C7-8AB0-510C87C253DE}" dt="2021-12-05T23:59:35.283" v="97" actId="14100"/>
          <ac:picMkLst>
            <pc:docMk/>
            <pc:sldMk cId="3627670044" sldId="270"/>
            <ac:picMk id="6" creationId="{A5E5C072-ECE7-4276-9ED1-4999A2ED2E89}"/>
          </ac:picMkLst>
        </pc:picChg>
      </pc:sldChg>
      <pc:sldChg chg="addSp delSp modSp new add del mod">
        <pc:chgData name="學宜 呂" userId="40f7c69bc31c5418" providerId="LiveId" clId="{38D57A30-2FB2-40C7-8AB0-510C87C253DE}" dt="2021-12-06T16:09:58.926" v="179"/>
        <pc:sldMkLst>
          <pc:docMk/>
          <pc:sldMk cId="1470713757" sldId="271"/>
        </pc:sldMkLst>
        <pc:spChg chg="del">
          <ac:chgData name="學宜 呂" userId="40f7c69bc31c5418" providerId="LiveId" clId="{38D57A30-2FB2-40C7-8AB0-510C87C253DE}" dt="2021-12-06T00:05:45.435" v="102"/>
          <ac:spMkLst>
            <pc:docMk/>
            <pc:sldMk cId="1470713757" sldId="271"/>
            <ac:spMk id="2" creationId="{3F59CEB7-DCC6-467E-A944-0A6F3A030292}"/>
          </ac:spMkLst>
        </pc:spChg>
        <pc:spChg chg="mod">
          <ac:chgData name="學宜 呂" userId="40f7c69bc31c5418" providerId="LiveId" clId="{38D57A30-2FB2-40C7-8AB0-510C87C253DE}" dt="2021-12-06T00:05:33.858" v="101" actId="20577"/>
          <ac:spMkLst>
            <pc:docMk/>
            <pc:sldMk cId="1470713757" sldId="271"/>
            <ac:spMk id="3" creationId="{5E3BF2F3-A1F4-4939-A16D-3583B3A3578D}"/>
          </ac:spMkLst>
        </pc:spChg>
        <pc:spChg chg="add mod">
          <ac:chgData name="學宜 呂" userId="40f7c69bc31c5418" providerId="LiveId" clId="{38D57A30-2FB2-40C7-8AB0-510C87C253DE}" dt="2021-12-06T00:06:02.360" v="107" actId="14100"/>
          <ac:spMkLst>
            <pc:docMk/>
            <pc:sldMk cId="1470713757" sldId="271"/>
            <ac:spMk id="4" creationId="{45D1A773-D11C-4FD9-93B8-6D052FD4CA96}"/>
          </ac:spMkLst>
        </pc:spChg>
        <pc:picChg chg="add mod modCrop">
          <ac:chgData name="學宜 呂" userId="40f7c69bc31c5418" providerId="LiveId" clId="{38D57A30-2FB2-40C7-8AB0-510C87C253DE}" dt="2021-12-06T00:07:09.245" v="120" actId="14100"/>
          <ac:picMkLst>
            <pc:docMk/>
            <pc:sldMk cId="1470713757" sldId="271"/>
            <ac:picMk id="6" creationId="{A4A0D47C-FC94-422A-96ED-F93A0BB54C9B}"/>
          </ac:picMkLst>
        </pc:picChg>
      </pc:sldChg>
      <pc:sldChg chg="addSp delSp modSp new add del mod">
        <pc:chgData name="學宜 呂" userId="40f7c69bc31c5418" providerId="LiveId" clId="{38D57A30-2FB2-40C7-8AB0-510C87C253DE}" dt="2021-12-06T16:09:58.926" v="179"/>
        <pc:sldMkLst>
          <pc:docMk/>
          <pc:sldMk cId="2858936304" sldId="272"/>
        </pc:sldMkLst>
        <pc:spChg chg="del">
          <ac:chgData name="學宜 呂" userId="40f7c69bc31c5418" providerId="LiveId" clId="{38D57A30-2FB2-40C7-8AB0-510C87C253DE}" dt="2021-12-06T00:07:47.625" v="125"/>
          <ac:spMkLst>
            <pc:docMk/>
            <pc:sldMk cId="2858936304" sldId="272"/>
            <ac:spMk id="2" creationId="{D05598A0-BA15-4D66-B8D7-E78A15A835B3}"/>
          </ac:spMkLst>
        </pc:spChg>
        <pc:spChg chg="mod">
          <ac:chgData name="學宜 呂" userId="40f7c69bc31c5418" providerId="LiveId" clId="{38D57A30-2FB2-40C7-8AB0-510C87C253DE}" dt="2021-12-06T00:07:34.156" v="124" actId="20577"/>
          <ac:spMkLst>
            <pc:docMk/>
            <pc:sldMk cId="2858936304" sldId="272"/>
            <ac:spMk id="3" creationId="{183A3B87-2B62-4BF4-AC7F-4EA473384DE9}"/>
          </ac:spMkLst>
        </pc:spChg>
        <pc:spChg chg="add mod">
          <ac:chgData name="學宜 呂" userId="40f7c69bc31c5418" providerId="LiveId" clId="{38D57A30-2FB2-40C7-8AB0-510C87C253DE}" dt="2021-12-06T00:09:02.724" v="137" actId="1076"/>
          <ac:spMkLst>
            <pc:docMk/>
            <pc:sldMk cId="2858936304" sldId="272"/>
            <ac:spMk id="4" creationId="{CAACD823-F8BD-4ABE-BBDB-8A843AE14356}"/>
          </ac:spMkLst>
        </pc:spChg>
        <pc:picChg chg="add mod modCrop">
          <ac:chgData name="學宜 呂" userId="40f7c69bc31c5418" providerId="LiveId" clId="{38D57A30-2FB2-40C7-8AB0-510C87C253DE}" dt="2021-12-06T00:08:57.305" v="136" actId="1076"/>
          <ac:picMkLst>
            <pc:docMk/>
            <pc:sldMk cId="2858936304" sldId="272"/>
            <ac:picMk id="6" creationId="{8FA572FC-A907-438B-B7B6-5CAAF044C469}"/>
          </ac:picMkLst>
        </pc:picChg>
      </pc:sldChg>
      <pc:sldChg chg="addSp delSp modSp new add del mod">
        <pc:chgData name="學宜 呂" userId="40f7c69bc31c5418" providerId="LiveId" clId="{38D57A30-2FB2-40C7-8AB0-510C87C253DE}" dt="2021-12-06T16:09:58.926" v="179"/>
        <pc:sldMkLst>
          <pc:docMk/>
          <pc:sldMk cId="1891195797" sldId="273"/>
        </pc:sldMkLst>
        <pc:spChg chg="del">
          <ac:chgData name="學宜 呂" userId="40f7c69bc31c5418" providerId="LiveId" clId="{38D57A30-2FB2-40C7-8AB0-510C87C253DE}" dt="2021-12-06T04:51:53.666" v="169" actId="22"/>
          <ac:spMkLst>
            <pc:docMk/>
            <pc:sldMk cId="1891195797" sldId="273"/>
            <ac:spMk id="2" creationId="{9E081A2D-6847-4E3E-939E-5A687F53658D}"/>
          </ac:spMkLst>
        </pc:spChg>
        <pc:spChg chg="mod">
          <ac:chgData name="學宜 呂" userId="40f7c69bc31c5418" providerId="LiveId" clId="{38D57A30-2FB2-40C7-8AB0-510C87C253DE}" dt="2021-12-06T04:52:00.610" v="172" actId="20577"/>
          <ac:spMkLst>
            <pc:docMk/>
            <pc:sldMk cId="1891195797" sldId="273"/>
            <ac:spMk id="3" creationId="{1BA2FFE4-D9F4-496A-9F90-37FD22206505}"/>
          </ac:spMkLst>
        </pc:spChg>
        <pc:picChg chg="add mod ord">
          <ac:chgData name="學宜 呂" userId="40f7c69bc31c5418" providerId="LiveId" clId="{38D57A30-2FB2-40C7-8AB0-510C87C253DE}" dt="2021-12-06T04:51:53.666" v="169" actId="22"/>
          <ac:picMkLst>
            <pc:docMk/>
            <pc:sldMk cId="1891195797" sldId="273"/>
            <ac:picMk id="5" creationId="{A160AE7E-791E-4547-805E-5E7A70C88072}"/>
          </ac:picMkLst>
        </pc:picChg>
      </pc:sldChg>
      <pc:sldChg chg="addSp delSp modSp new mod">
        <pc:chgData name="學宜 呂" userId="40f7c69bc31c5418" providerId="LiveId" clId="{38D57A30-2FB2-40C7-8AB0-510C87C253DE}" dt="2021-12-06T16:22:15.693" v="483" actId="20577"/>
        <pc:sldMkLst>
          <pc:docMk/>
          <pc:sldMk cId="3616833856" sldId="291"/>
        </pc:sldMkLst>
        <pc:spChg chg="mod">
          <ac:chgData name="學宜 呂" userId="40f7c69bc31c5418" providerId="LiveId" clId="{38D57A30-2FB2-40C7-8AB0-510C87C253DE}" dt="2021-12-06T16:22:15.693" v="483" actId="20577"/>
          <ac:spMkLst>
            <pc:docMk/>
            <pc:sldMk cId="3616833856" sldId="291"/>
            <ac:spMk id="2" creationId="{74E88E5D-1918-4692-ABE7-41C2EF507DE0}"/>
          </ac:spMkLst>
        </pc:spChg>
        <pc:spChg chg="mod">
          <ac:chgData name="學宜 呂" userId="40f7c69bc31c5418" providerId="LiveId" clId="{38D57A30-2FB2-40C7-8AB0-510C87C253DE}" dt="2021-12-06T16:15:53.646" v="291"/>
          <ac:spMkLst>
            <pc:docMk/>
            <pc:sldMk cId="3616833856" sldId="291"/>
            <ac:spMk id="3" creationId="{48DF2B35-443B-4BA4-89E9-586AD753F409}"/>
          </ac:spMkLst>
        </pc:spChg>
        <pc:spChg chg="add del mod">
          <ac:chgData name="學宜 呂" userId="40f7c69bc31c5418" providerId="LiveId" clId="{38D57A30-2FB2-40C7-8AB0-510C87C253DE}" dt="2021-12-06T16:17:30.461" v="300" actId="21"/>
          <ac:spMkLst>
            <pc:docMk/>
            <pc:sldMk cId="3616833856" sldId="291"/>
            <ac:spMk id="4" creationId="{8E65D40E-753A-49A4-A0ED-49314C85C039}"/>
          </ac:spMkLst>
        </pc:spChg>
        <pc:spChg chg="add mod">
          <ac:chgData name="學宜 呂" userId="40f7c69bc31c5418" providerId="LiveId" clId="{38D57A30-2FB2-40C7-8AB0-510C87C253DE}" dt="2021-12-06T16:22:07.165" v="481" actId="20577"/>
          <ac:spMkLst>
            <pc:docMk/>
            <pc:sldMk cId="3616833856" sldId="291"/>
            <ac:spMk id="5" creationId="{F810C61E-99CC-4E4B-A27C-65F3B3AD94A5}"/>
          </ac:spMkLst>
        </pc:spChg>
      </pc:sldChg>
      <pc:sldChg chg="addSp modSp new mod">
        <pc:chgData name="學宜 呂" userId="40f7c69bc31c5418" providerId="LiveId" clId="{38D57A30-2FB2-40C7-8AB0-510C87C253DE}" dt="2021-12-06T16:22:04.457" v="480" actId="20577"/>
        <pc:sldMkLst>
          <pc:docMk/>
          <pc:sldMk cId="2530361377" sldId="292"/>
        </pc:sldMkLst>
        <pc:spChg chg="mod">
          <ac:chgData name="學宜 呂" userId="40f7c69bc31c5418" providerId="LiveId" clId="{38D57A30-2FB2-40C7-8AB0-510C87C253DE}" dt="2021-12-06T16:21:54.303" v="479" actId="1076"/>
          <ac:spMkLst>
            <pc:docMk/>
            <pc:sldMk cId="2530361377" sldId="292"/>
            <ac:spMk id="2" creationId="{64DE4800-3453-458F-9C4B-EC64B954F875}"/>
          </ac:spMkLst>
        </pc:spChg>
        <pc:spChg chg="mod">
          <ac:chgData name="學宜 呂" userId="40f7c69bc31c5418" providerId="LiveId" clId="{38D57A30-2FB2-40C7-8AB0-510C87C253DE}" dt="2021-12-06T16:19:05.289" v="386"/>
          <ac:spMkLst>
            <pc:docMk/>
            <pc:sldMk cId="2530361377" sldId="292"/>
            <ac:spMk id="3" creationId="{F9D78E17-CF27-401C-9D85-7AD485491773}"/>
          </ac:spMkLst>
        </pc:spChg>
        <pc:spChg chg="add mod">
          <ac:chgData name="學宜 呂" userId="40f7c69bc31c5418" providerId="LiveId" clId="{38D57A30-2FB2-40C7-8AB0-510C87C253DE}" dt="2021-12-06T16:22:04.457" v="480" actId="20577"/>
          <ac:spMkLst>
            <pc:docMk/>
            <pc:sldMk cId="2530361377" sldId="292"/>
            <ac:spMk id="4" creationId="{69F2E9C9-45F2-4E96-BD63-9C74DBD3E747}"/>
          </ac:spMkLst>
        </pc:spChg>
      </pc:sldChg>
      <pc:sldChg chg="addSp modSp new mod">
        <pc:chgData name="學宜 呂" userId="40f7c69bc31c5418" providerId="LiveId" clId="{38D57A30-2FB2-40C7-8AB0-510C87C253DE}" dt="2021-12-06T16:24:36.085" v="590" actId="20577"/>
        <pc:sldMkLst>
          <pc:docMk/>
          <pc:sldMk cId="297963011" sldId="293"/>
        </pc:sldMkLst>
        <pc:spChg chg="mod">
          <ac:chgData name="學宜 呂" userId="40f7c69bc31c5418" providerId="LiveId" clId="{38D57A30-2FB2-40C7-8AB0-510C87C253DE}" dt="2021-12-06T16:24:36.085" v="590" actId="20577"/>
          <ac:spMkLst>
            <pc:docMk/>
            <pc:sldMk cId="297963011" sldId="293"/>
            <ac:spMk id="2" creationId="{9B971E0F-760A-422F-B72C-1A617B88B5CF}"/>
          </ac:spMkLst>
        </pc:spChg>
        <pc:spChg chg="mod">
          <ac:chgData name="學宜 呂" userId="40f7c69bc31c5418" providerId="LiveId" clId="{38D57A30-2FB2-40C7-8AB0-510C87C253DE}" dt="2021-12-06T16:22:27.008" v="485"/>
          <ac:spMkLst>
            <pc:docMk/>
            <pc:sldMk cId="297963011" sldId="293"/>
            <ac:spMk id="3" creationId="{213B4250-9F65-4DD8-A9A6-5336C53F776C}"/>
          </ac:spMkLst>
        </pc:spChg>
        <pc:spChg chg="add mod">
          <ac:chgData name="學宜 呂" userId="40f7c69bc31c5418" providerId="LiveId" clId="{38D57A30-2FB2-40C7-8AB0-510C87C253DE}" dt="2021-12-06T16:23:38.445" v="494" actId="14100"/>
          <ac:spMkLst>
            <pc:docMk/>
            <pc:sldMk cId="297963011" sldId="293"/>
            <ac:spMk id="4" creationId="{E7E4C69C-FE83-415A-A2E4-A51257BCF39E}"/>
          </ac:spMkLst>
        </pc:spChg>
      </pc:sldChg>
    </pc:docChg>
  </pc:docChgLst>
  <pc:docChgLst>
    <pc:chgData name="學宜 呂" userId="40f7c69bc31c5418" providerId="LiveId" clId="{A36C5947-0D6C-4505-B6E7-E80147502644}"/>
    <pc:docChg chg="undo custSel addSld modSld">
      <pc:chgData name="學宜 呂" userId="40f7c69bc31c5418" providerId="LiveId" clId="{A36C5947-0D6C-4505-B6E7-E80147502644}" dt="2021-12-05T23:30:08.353" v="1049" actId="207"/>
      <pc:docMkLst>
        <pc:docMk/>
      </pc:docMkLst>
      <pc:sldChg chg="addSp delSp modSp new mod">
        <pc:chgData name="學宜 呂" userId="40f7c69bc31c5418" providerId="LiveId" clId="{A36C5947-0D6C-4505-B6E7-E80147502644}" dt="2021-12-05T23:12:53.677" v="490" actId="20577"/>
        <pc:sldMkLst>
          <pc:docMk/>
          <pc:sldMk cId="1682472912" sldId="264"/>
        </pc:sldMkLst>
        <pc:spChg chg="mod">
          <ac:chgData name="學宜 呂" userId="40f7c69bc31c5418" providerId="LiveId" clId="{A36C5947-0D6C-4505-B6E7-E80147502644}" dt="2021-12-05T23:12:53.677" v="490" actId="20577"/>
          <ac:spMkLst>
            <pc:docMk/>
            <pc:sldMk cId="1682472912" sldId="264"/>
            <ac:spMk id="2" creationId="{D872275E-C460-4C98-918C-482AE30A90E2}"/>
          </ac:spMkLst>
        </pc:spChg>
        <pc:spChg chg="mod">
          <ac:chgData name="學宜 呂" userId="40f7c69bc31c5418" providerId="LiveId" clId="{A36C5947-0D6C-4505-B6E7-E80147502644}" dt="2021-12-05T22:52:02.807" v="25" actId="20577"/>
          <ac:spMkLst>
            <pc:docMk/>
            <pc:sldMk cId="1682472912" sldId="264"/>
            <ac:spMk id="3" creationId="{780CA9EE-0030-4C48-A59B-CDE0090D1C18}"/>
          </ac:spMkLst>
        </pc:spChg>
        <pc:spChg chg="add del mod">
          <ac:chgData name="學宜 呂" userId="40f7c69bc31c5418" providerId="LiveId" clId="{A36C5947-0D6C-4505-B6E7-E80147502644}" dt="2021-12-05T23:04:33.451" v="119"/>
          <ac:spMkLst>
            <pc:docMk/>
            <pc:sldMk cId="1682472912" sldId="264"/>
            <ac:spMk id="5" creationId="{9F3BC48A-3B5C-4CDA-BE20-5317083D307A}"/>
          </ac:spMkLst>
        </pc:spChg>
        <pc:spChg chg="add del mod">
          <ac:chgData name="學宜 呂" userId="40f7c69bc31c5418" providerId="LiveId" clId="{A36C5947-0D6C-4505-B6E7-E80147502644}" dt="2021-12-05T23:05:46.817" v="128"/>
          <ac:spMkLst>
            <pc:docMk/>
            <pc:sldMk cId="1682472912" sldId="264"/>
            <ac:spMk id="6" creationId="{EB886B96-5096-4F2B-9B50-E24EFE4D4FD9}"/>
          </ac:spMkLst>
        </pc:spChg>
        <pc:spChg chg="add del mod">
          <ac:chgData name="學宜 呂" userId="40f7c69bc31c5418" providerId="LiveId" clId="{A36C5947-0D6C-4505-B6E7-E80147502644}" dt="2021-12-05T23:05:46.811" v="126"/>
          <ac:spMkLst>
            <pc:docMk/>
            <pc:sldMk cId="1682472912" sldId="264"/>
            <ac:spMk id="8" creationId="{CC019ECC-30E3-44AB-9723-7427BECCAAA6}"/>
          </ac:spMkLst>
        </pc:spChg>
        <pc:spChg chg="add del mod">
          <ac:chgData name="學宜 呂" userId="40f7c69bc31c5418" providerId="LiveId" clId="{A36C5947-0D6C-4505-B6E7-E80147502644}" dt="2021-12-05T23:06:47.790" v="137"/>
          <ac:spMkLst>
            <pc:docMk/>
            <pc:sldMk cId="1682472912" sldId="264"/>
            <ac:spMk id="9" creationId="{24C19B28-67A9-4F9B-AC0E-88D46CC2DBF9}"/>
          </ac:spMkLst>
        </pc:spChg>
        <pc:spChg chg="add del mod">
          <ac:chgData name="學宜 呂" userId="40f7c69bc31c5418" providerId="LiveId" clId="{A36C5947-0D6C-4505-B6E7-E80147502644}" dt="2021-12-05T23:06:47.791" v="139"/>
          <ac:spMkLst>
            <pc:docMk/>
            <pc:sldMk cId="1682472912" sldId="264"/>
            <ac:spMk id="10" creationId="{9CBC164E-2532-469E-92EF-CCDDCD6AC55E}"/>
          </ac:spMkLst>
        </pc:spChg>
        <pc:spChg chg="add del mod">
          <ac:chgData name="學宜 呂" userId="40f7c69bc31c5418" providerId="LiveId" clId="{A36C5947-0D6C-4505-B6E7-E80147502644}" dt="2021-12-05T23:06:47.791" v="141"/>
          <ac:spMkLst>
            <pc:docMk/>
            <pc:sldMk cId="1682472912" sldId="264"/>
            <ac:spMk id="11" creationId="{8A23AAC9-BC8E-478D-A05E-85EFE47E9390}"/>
          </ac:spMkLst>
        </pc:spChg>
        <pc:spChg chg="add del mod">
          <ac:chgData name="學宜 呂" userId="40f7c69bc31c5418" providerId="LiveId" clId="{A36C5947-0D6C-4505-B6E7-E80147502644}" dt="2021-12-05T23:06:47.791" v="143"/>
          <ac:spMkLst>
            <pc:docMk/>
            <pc:sldMk cId="1682472912" sldId="264"/>
            <ac:spMk id="12" creationId="{E6074AB2-E481-4E50-87D7-05AA81556CD8}"/>
          </ac:spMkLst>
        </pc:spChg>
        <pc:spChg chg="add del mod">
          <ac:chgData name="學宜 呂" userId="40f7c69bc31c5418" providerId="LiveId" clId="{A36C5947-0D6C-4505-B6E7-E80147502644}" dt="2021-12-05T23:06:47.789" v="135"/>
          <ac:spMkLst>
            <pc:docMk/>
            <pc:sldMk cId="1682472912" sldId="264"/>
            <ac:spMk id="14" creationId="{0BDCA369-01F8-4A5D-8F59-D92C543E819A}"/>
          </ac:spMkLst>
        </pc:spChg>
        <pc:spChg chg="add del mod">
          <ac:chgData name="學宜 呂" userId="40f7c69bc31c5418" providerId="LiveId" clId="{A36C5947-0D6C-4505-B6E7-E80147502644}" dt="2021-12-05T23:07:33.733" v="231"/>
          <ac:spMkLst>
            <pc:docMk/>
            <pc:sldMk cId="1682472912" sldId="264"/>
            <ac:spMk id="16" creationId="{3DD3FE55-71AF-4214-B8D9-11E107023F41}"/>
          </ac:spMkLst>
        </pc:spChg>
        <pc:graphicFrameChg chg="add del mod">
          <ac:chgData name="學宜 呂" userId="40f7c69bc31c5418" providerId="LiveId" clId="{A36C5947-0D6C-4505-B6E7-E80147502644}" dt="2021-12-05T23:04:33.451" v="119"/>
          <ac:graphicFrameMkLst>
            <pc:docMk/>
            <pc:sldMk cId="1682472912" sldId="264"/>
            <ac:graphicFrameMk id="4" creationId="{A3B7C11D-6C43-48B2-A8E6-AFBD9E52EA5D}"/>
          </ac:graphicFrameMkLst>
        </pc:graphicFrameChg>
        <pc:graphicFrameChg chg="add del mod">
          <ac:chgData name="學宜 呂" userId="40f7c69bc31c5418" providerId="LiveId" clId="{A36C5947-0D6C-4505-B6E7-E80147502644}" dt="2021-12-05T23:05:46.811" v="126"/>
          <ac:graphicFrameMkLst>
            <pc:docMk/>
            <pc:sldMk cId="1682472912" sldId="264"/>
            <ac:graphicFrameMk id="7" creationId="{D17DDC0E-8824-4B75-882C-256E2FC91B88}"/>
          </ac:graphicFrameMkLst>
        </pc:graphicFrameChg>
        <pc:graphicFrameChg chg="add del mod">
          <ac:chgData name="學宜 呂" userId="40f7c69bc31c5418" providerId="LiveId" clId="{A36C5947-0D6C-4505-B6E7-E80147502644}" dt="2021-12-05T23:06:47.789" v="135"/>
          <ac:graphicFrameMkLst>
            <pc:docMk/>
            <pc:sldMk cId="1682472912" sldId="264"/>
            <ac:graphicFrameMk id="13" creationId="{FAA546A1-A63A-4198-976E-733422A24F65}"/>
          </ac:graphicFrameMkLst>
        </pc:graphicFrameChg>
        <pc:graphicFrameChg chg="add del mod">
          <ac:chgData name="學宜 呂" userId="40f7c69bc31c5418" providerId="LiveId" clId="{A36C5947-0D6C-4505-B6E7-E80147502644}" dt="2021-12-05T23:07:33.733" v="231"/>
          <ac:graphicFrameMkLst>
            <pc:docMk/>
            <pc:sldMk cId="1682472912" sldId="264"/>
            <ac:graphicFrameMk id="15" creationId="{172F5386-CB28-475D-A792-42E08BE0D043}"/>
          </ac:graphicFrameMkLst>
        </pc:graphicFrameChg>
      </pc:sldChg>
      <pc:sldChg chg="modSp new mod">
        <pc:chgData name="學宜 呂" userId="40f7c69bc31c5418" providerId="LiveId" clId="{A36C5947-0D6C-4505-B6E7-E80147502644}" dt="2021-12-05T23:15:20.301" v="571"/>
        <pc:sldMkLst>
          <pc:docMk/>
          <pc:sldMk cId="94862747" sldId="265"/>
        </pc:sldMkLst>
        <pc:spChg chg="mod">
          <ac:chgData name="學宜 呂" userId="40f7c69bc31c5418" providerId="LiveId" clId="{A36C5947-0D6C-4505-B6E7-E80147502644}" dt="2021-12-05T23:15:20.301" v="571"/>
          <ac:spMkLst>
            <pc:docMk/>
            <pc:sldMk cId="94862747" sldId="265"/>
            <ac:spMk id="2" creationId="{D07568FD-FE6A-4C9C-87AD-FE69ECC5D1B8}"/>
          </ac:spMkLst>
        </pc:spChg>
        <pc:spChg chg="mod">
          <ac:chgData name="學宜 呂" userId="40f7c69bc31c5418" providerId="LiveId" clId="{A36C5947-0D6C-4505-B6E7-E80147502644}" dt="2021-12-05T23:12:36.842" v="488" actId="20577"/>
          <ac:spMkLst>
            <pc:docMk/>
            <pc:sldMk cId="94862747" sldId="265"/>
            <ac:spMk id="3" creationId="{28DBBAA1-4DDD-4E97-BCA3-F57B1250859D}"/>
          </ac:spMkLst>
        </pc:spChg>
      </pc:sldChg>
      <pc:sldChg chg="modSp new mod">
        <pc:chgData name="學宜 呂" userId="40f7c69bc31c5418" providerId="LiveId" clId="{A36C5947-0D6C-4505-B6E7-E80147502644}" dt="2021-12-05T23:20:06.232" v="647" actId="113"/>
        <pc:sldMkLst>
          <pc:docMk/>
          <pc:sldMk cId="1892877448" sldId="266"/>
        </pc:sldMkLst>
        <pc:spChg chg="mod">
          <ac:chgData name="學宜 呂" userId="40f7c69bc31c5418" providerId="LiveId" clId="{A36C5947-0D6C-4505-B6E7-E80147502644}" dt="2021-12-05T23:20:06.232" v="647" actId="113"/>
          <ac:spMkLst>
            <pc:docMk/>
            <pc:sldMk cId="1892877448" sldId="266"/>
            <ac:spMk id="2" creationId="{1B28608D-B116-47C6-83F7-55CF4D5FCA4D}"/>
          </ac:spMkLst>
        </pc:spChg>
        <pc:spChg chg="mod">
          <ac:chgData name="學宜 呂" userId="40f7c69bc31c5418" providerId="LiveId" clId="{A36C5947-0D6C-4505-B6E7-E80147502644}" dt="2021-12-05T23:15:40.681" v="587" actId="20577"/>
          <ac:spMkLst>
            <pc:docMk/>
            <pc:sldMk cId="1892877448" sldId="266"/>
            <ac:spMk id="3" creationId="{D50E7183-C50F-4D9C-985E-67A7B506BFD1}"/>
          </ac:spMkLst>
        </pc:spChg>
      </pc:sldChg>
      <pc:sldChg chg="modSp new mod">
        <pc:chgData name="學宜 呂" userId="40f7c69bc31c5418" providerId="LiveId" clId="{A36C5947-0D6C-4505-B6E7-E80147502644}" dt="2021-12-05T23:25:35.127" v="825" actId="20577"/>
        <pc:sldMkLst>
          <pc:docMk/>
          <pc:sldMk cId="3907346501" sldId="267"/>
        </pc:sldMkLst>
        <pc:spChg chg="mod">
          <ac:chgData name="學宜 呂" userId="40f7c69bc31c5418" providerId="LiveId" clId="{A36C5947-0D6C-4505-B6E7-E80147502644}" dt="2021-12-05T23:25:35.127" v="825" actId="20577"/>
          <ac:spMkLst>
            <pc:docMk/>
            <pc:sldMk cId="3907346501" sldId="267"/>
            <ac:spMk id="2" creationId="{8759465C-3C6B-4E1C-9C7B-0C00A8223194}"/>
          </ac:spMkLst>
        </pc:spChg>
        <pc:spChg chg="mod">
          <ac:chgData name="學宜 呂" userId="40f7c69bc31c5418" providerId="LiveId" clId="{A36C5947-0D6C-4505-B6E7-E80147502644}" dt="2021-12-05T23:20:17.379" v="649"/>
          <ac:spMkLst>
            <pc:docMk/>
            <pc:sldMk cId="3907346501" sldId="267"/>
            <ac:spMk id="3" creationId="{C516588A-2B7E-4C74-8FDB-60DB2C0B3261}"/>
          </ac:spMkLst>
        </pc:spChg>
      </pc:sldChg>
      <pc:sldChg chg="addSp delSp modSp new mod">
        <pc:chgData name="學宜 呂" userId="40f7c69bc31c5418" providerId="LiveId" clId="{A36C5947-0D6C-4505-B6E7-E80147502644}" dt="2021-12-05T23:30:08.353" v="1049" actId="207"/>
        <pc:sldMkLst>
          <pc:docMk/>
          <pc:sldMk cId="1550109547" sldId="268"/>
        </pc:sldMkLst>
        <pc:spChg chg="mod">
          <ac:chgData name="學宜 呂" userId="40f7c69bc31c5418" providerId="LiveId" clId="{A36C5947-0D6C-4505-B6E7-E80147502644}" dt="2021-12-05T23:30:08.353" v="1049" actId="207"/>
          <ac:spMkLst>
            <pc:docMk/>
            <pc:sldMk cId="1550109547" sldId="268"/>
            <ac:spMk id="2" creationId="{83327279-B51B-437D-A080-549E1DA7F4BE}"/>
          </ac:spMkLst>
        </pc:spChg>
        <pc:spChg chg="mod">
          <ac:chgData name="學宜 呂" userId="40f7c69bc31c5418" providerId="LiveId" clId="{A36C5947-0D6C-4505-B6E7-E80147502644}" dt="2021-12-05T23:23:38.667" v="796"/>
          <ac:spMkLst>
            <pc:docMk/>
            <pc:sldMk cId="1550109547" sldId="268"/>
            <ac:spMk id="3" creationId="{165C28AB-C810-4BA7-A5BB-E9D7D10F1552}"/>
          </ac:spMkLst>
        </pc:spChg>
        <pc:spChg chg="add del mod">
          <ac:chgData name="學宜 呂" userId="40f7c69bc31c5418" providerId="LiveId" clId="{A36C5947-0D6C-4505-B6E7-E80147502644}" dt="2021-12-05T23:26:29.085" v="838"/>
          <ac:spMkLst>
            <pc:docMk/>
            <pc:sldMk cId="1550109547" sldId="268"/>
            <ac:spMk id="5" creationId="{775A565E-23DC-4DBE-ACDE-9970E3C43254}"/>
          </ac:spMkLst>
        </pc:spChg>
        <pc:graphicFrameChg chg="add del mod">
          <ac:chgData name="學宜 呂" userId="40f7c69bc31c5418" providerId="LiveId" clId="{A36C5947-0D6C-4505-B6E7-E80147502644}" dt="2021-12-05T23:26:29.085" v="838"/>
          <ac:graphicFrameMkLst>
            <pc:docMk/>
            <pc:sldMk cId="1550109547" sldId="268"/>
            <ac:graphicFrameMk id="4" creationId="{3342D9FA-90FC-43D9-940B-05FF3D773E2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6F0FD9-A818-DA49-A37F-FDC69A41FB65}" type="datetimeFigureOut">
              <a:rPr lang="en-US" smtClean="0"/>
              <a:t>12/6/21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584DC-174E-C145-912E-631284049C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85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data set is called “data health”, you can see the features on the slide. (Just mention the red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584DC-174E-C145-912E-631284049C3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863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Tooltip: % of population who use clean fuel at 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584DC-174E-C145-912E-631284049C3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9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378" y="360459"/>
            <a:ext cx="5159889" cy="2305339"/>
          </a:xfrm>
        </p:spPr>
        <p:txBody>
          <a:bodyPr>
            <a:normAutofit fontScale="90000"/>
          </a:bodyPr>
          <a:lstStyle/>
          <a:p>
            <a:r>
              <a:rPr lang="en-US" dirty="0"/>
              <a:t>A Detailed Look in to Energy Consumption and Pollution Related Deaths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 by PollutionSolvers - Zhongyang Hu, Hsueh-Yi Lu, Ali Can Mutlu, 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4DE4800-3453-458F-9C4B-EC64B954F87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156173" y="1691745"/>
            <a:ext cx="3322983" cy="3474508"/>
          </a:xfrm>
        </p:spPr>
        <p:txBody>
          <a:bodyPr/>
          <a:lstStyle/>
          <a:p>
            <a:r>
              <a:rPr lang="en-US" altLang="zh-TW" dirty="0"/>
              <a:t>Outdoor():</a:t>
            </a:r>
          </a:p>
          <a:p>
            <a:endParaRPr lang="en-US" altLang="zh-TW" dirty="0"/>
          </a:p>
          <a:p>
            <a:r>
              <a:rPr lang="en-US" altLang="zh-TW" dirty="0"/>
              <a:t>Select datasets</a:t>
            </a:r>
          </a:p>
          <a:p>
            <a:r>
              <a:rPr lang="en-US" altLang="zh-TW" dirty="0"/>
              <a:t>Rename columns</a:t>
            </a:r>
          </a:p>
          <a:p>
            <a:r>
              <a:rPr lang="en-US" altLang="zh-TW" dirty="0"/>
              <a:t>Merge datasets by Location and Year</a:t>
            </a:r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9D78E17-CF27-401C-9D85-7AD48549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Pre-Processing</a:t>
            </a:r>
            <a:endParaRPr lang="zh-TW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9F2E9C9-45F2-4E96-BD63-9C74DBD3E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78" y="1997838"/>
            <a:ext cx="5950226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outdoor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df3=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.data_pollution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.data_GDP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 = df3.rename(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 = df4.rename(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pd.merge(df3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df4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</a:t>
            </a:r>
            <a:endParaRPr kumimoji="0" lang="zh-TW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361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B971E0F-760A-422F-B72C-1A617B88B5C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29401" y="1381777"/>
            <a:ext cx="5158408" cy="3474508"/>
          </a:xfrm>
        </p:spPr>
        <p:txBody>
          <a:bodyPr/>
          <a:lstStyle/>
          <a:p>
            <a:r>
              <a:rPr lang="en-US" altLang="zh-TW" dirty="0"/>
              <a:t>Merge_energy():</a:t>
            </a:r>
          </a:p>
          <a:p>
            <a:endParaRPr lang="en-US" altLang="zh-TW" dirty="0"/>
          </a:p>
          <a:p>
            <a:r>
              <a:rPr lang="en-US" altLang="zh-TW" dirty="0"/>
              <a:t>Select datasets</a:t>
            </a:r>
          </a:p>
          <a:p>
            <a:r>
              <a:rPr lang="en-US" altLang="zh-TW" dirty="0"/>
              <a:t>Rename columns</a:t>
            </a:r>
          </a:p>
          <a:p>
            <a:r>
              <a:rPr lang="en-US" altLang="zh-TW" dirty="0"/>
              <a:t>Merge datasets</a:t>
            </a:r>
          </a:p>
          <a:p>
            <a:r>
              <a:rPr lang="en-US" altLang="zh-TW" dirty="0"/>
              <a:t>Drop unnecessary columns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13B4250-9F65-4DD8-A9A6-5336C53F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Pre-Processing</a:t>
            </a:r>
            <a:endParaRPr lang="zh-TW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E4C69C-FE83-415A-A2E4-A51257BCF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92" y="1365074"/>
            <a:ext cx="5920408" cy="40318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Merge_energy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df5 =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.data_energy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 =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.data_pollution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 =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.data_GDP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 = df3.rename(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 = df4.rename(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df5 = df5.rename(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pd.merge(df5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df3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pd.merge(out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df4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'Wind Generation -TWh'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'Solar Generation - TWh'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'Nuclear Generation - TWh'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'Hydro Generation - TWh'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'Geo Biomass Other - TWh'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'Gas Consumption - EJ'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</a:t>
            </a:r>
            <a:endParaRPr kumimoji="0" lang="zh-TW" altLang="zh-TW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63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3A3B87-2B62-4BF4-AC7F-4EA47338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ACD823-F8BD-4ABE-BBDB-8A843AE14356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838200" y="1675166"/>
            <a:ext cx="4041913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plt.hist(dp[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'Indoor air pollution (deaths per 100,000)'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'Indoor air pollution (deaths per 100,000)'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'data_pollution Indoor air pollution'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FFFD28-5A96-4109-8A88-EA5C85C03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69" t="15741" r="11694" b="59445"/>
          <a:stretch/>
        </p:blipFill>
        <p:spPr>
          <a:xfrm>
            <a:off x="4880113" y="0"/>
            <a:ext cx="7210093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36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E3BF2F3-A1F4-4939-A16D-3583B3A3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D1A773-D11C-4FD9-93B8-6D052FD4CA96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399568" y="1884361"/>
            <a:ext cx="5027197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dp = data_pollution_p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75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plt.hist(dp[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'Outdoor particulate matter (deaths per 100,000)'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'Outdoor particulate matter (deaths per 100,000)'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'data_pollution Outdoor pollution'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0AA0F53-6658-46D8-838C-354809696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78" t="15000" r="10924" b="59629"/>
          <a:stretch/>
        </p:blipFill>
        <p:spPr>
          <a:xfrm>
            <a:off x="5529468" y="347912"/>
            <a:ext cx="6516758" cy="49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13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2963BA-9E4C-3F45-B591-97567C9CBC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4337" y="1538044"/>
            <a:ext cx="10515600" cy="347450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8B21E-0DAC-504D-88DA-AC8A2939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A978A2A-9273-4434-802F-FDA3160E0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967" y="1897647"/>
            <a:ext cx="4850407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dc = data_clean_p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lang="en-US" altLang="zh-TW" dirty="0">
                <a:solidFill>
                  <a:srgbClr val="6897BB"/>
                </a:solidFill>
                <a:latin typeface="Arial Unicode MS"/>
                <a:ea typeface="JetBrains Mono"/>
              </a:rPr>
              <a:t>100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the histogram of the data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plt.hist(dc[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'First Tooltip'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'First Tooltip'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'data_clean clean_fuel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’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A04993-7572-4115-8E29-44D57CB98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36" t="15362" r="11152" b="59855"/>
          <a:stretch/>
        </p:blipFill>
        <p:spPr>
          <a:xfrm>
            <a:off x="5546033" y="196213"/>
            <a:ext cx="6506283" cy="481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05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B5B5D1D-F555-4DC3-B687-BC438F4F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F5A5B8A-C411-49AD-A5AA-27866295DDB9}"/>
              </a:ext>
            </a:extLst>
          </p:cNvPr>
          <p:cNvSpPr txBox="1"/>
          <p:nvPr/>
        </p:nvSpPr>
        <p:spPr>
          <a:xfrm>
            <a:off x="643990" y="-6278985"/>
            <a:ext cx="1862011" cy="14016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99080CE-3059-4268-95D1-C1EA24FD3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92" y="1959826"/>
            <a:ext cx="4568134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de = data_energy_p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lang="en-US" altLang="zh-TW" dirty="0">
                <a:solidFill>
                  <a:srgbClr val="6897BB"/>
                </a:solidFill>
                <a:latin typeface="Arial Unicode MS"/>
                <a:ea typeface="JetBrains Mono"/>
              </a:rPr>
              <a:t>50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plt.hist(de[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'Coal Consumption - EJ'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'Coal Consumption - EJ'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'data_energy Coal Consumption'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450215A-FE4E-4D50-89B7-265AFD7B0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68" t="15741" r="12925" b="60019"/>
          <a:stretch/>
        </p:blipFill>
        <p:spPr>
          <a:xfrm>
            <a:off x="5212124" y="398433"/>
            <a:ext cx="6555806" cy="50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31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CA740A4-8F37-4C1F-AD21-621B14D8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FE53D3-8139-4CE0-8723-890966A38EF6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530087" y="2064254"/>
            <a:ext cx="4191000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plt.hist(de[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'Oil Consumption - EJ'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'Oil Consumption - EJ'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'data_energy Oil Consumption'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B07365-B461-4DD5-AA8F-9FA37238D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77" t="14629" r="11540" b="59445"/>
          <a:stretch/>
        </p:blipFill>
        <p:spPr>
          <a:xfrm>
            <a:off x="5301758" y="123264"/>
            <a:ext cx="6804103" cy="535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70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BA2FFE4-D9F4-496A-9F90-37FD2220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CE1D0D2-9E7A-4D54-96F1-F7D1D988A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15" t="15370" r="11233" b="59444"/>
          <a:stretch/>
        </p:blipFill>
        <p:spPr>
          <a:xfrm>
            <a:off x="5118100" y="12353"/>
            <a:ext cx="6921500" cy="514384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6DBEAC9B-7FE9-4A63-8186-68A193E88D57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558800" y="1927317"/>
            <a:ext cx="4076700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dg = data_GDP_p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75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plt.hist(dg[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'GDP per capita (in USD)'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'GDP per capita (in USD)'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'data_GDP GDP per capita'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195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323914-2C77-D84A-BBEB-D864719D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of the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0E4F3-2F03-6343-9472-14B804843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05" y="1243597"/>
            <a:ext cx="11667125" cy="42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08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C9C9A-5BF0-E74D-B3AC-89C72652527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t="6426"/>
          <a:stretch/>
        </p:blipFill>
        <p:spPr>
          <a:xfrm>
            <a:off x="602341" y="2181726"/>
            <a:ext cx="11473582" cy="231006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11DACE-7137-D040-B41D-8C43BF8B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of the Model</a:t>
            </a:r>
          </a:p>
        </p:txBody>
      </p:sp>
    </p:spTree>
    <p:extLst>
      <p:ext uri="{BB962C8B-B14F-4D97-AF65-F5344CB8AC3E}">
        <p14:creationId xmlns:p14="http://schemas.microsoft.com/office/powerpoint/2010/main" val="878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Data Sets taken from Kaggle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Some Main features: GDP per Capita, Death caused by Indoor Air Pollution per 100,000 people , Death caused by Outdoor Particulate Matter per 100,000 people, Medical Expenditure, Clean Fuel Usage Rate in the Population, Energy Consumption from fuel….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Date: 1974-2017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#Observations: +2000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Information 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9C3198-4A96-1542-9E43-49520DE03FA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12148" y="2323435"/>
            <a:ext cx="11979852" cy="191167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37C393-2EF6-5C4E-96D4-6B679509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the Model</a:t>
            </a:r>
          </a:p>
        </p:txBody>
      </p:sp>
    </p:spTree>
    <p:extLst>
      <p:ext uri="{BB962C8B-B14F-4D97-AF65-F5344CB8AC3E}">
        <p14:creationId xmlns:p14="http://schemas.microsoft.com/office/powerpoint/2010/main" val="3448777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F1358-DE90-074E-87A3-8A95EF68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27" y="2220123"/>
            <a:ext cx="10499463" cy="1054250"/>
          </a:xfrm>
        </p:spPr>
        <p:txBody>
          <a:bodyPr/>
          <a:lstStyle/>
          <a:p>
            <a:pPr algn="ctr"/>
            <a:r>
              <a:rPr lang="en-US" dirty="0"/>
              <a:t>GUI GRAPHS DISPLAY</a:t>
            </a:r>
          </a:p>
        </p:txBody>
      </p:sp>
    </p:spTree>
    <p:extLst>
      <p:ext uri="{BB962C8B-B14F-4D97-AF65-F5344CB8AC3E}">
        <p14:creationId xmlns:p14="http://schemas.microsoft.com/office/powerpoint/2010/main" val="1411854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E0254F-A254-E948-A2DD-3B2F4F8B5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76554E2-14D1-9249-B96C-D859EC72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Findings – Basic Model Indoor Pollution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70EBA-0D65-2448-A2EA-05E41420C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931" y="1255294"/>
            <a:ext cx="7470274" cy="56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45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DAE1AD-46CE-F14E-9FC2-4DBA73CD8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67D9B6-64D9-704D-98FC-3CC336A5A8A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282731" y="510779"/>
            <a:ext cx="7473696" cy="5605272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9E4AB9-AA24-AC45-B74E-46D39FCD8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66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5553EA-67DD-7B46-8839-992A51F32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3DC665C-F532-F74E-B579-BAF1BBB1F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91" y="976000"/>
            <a:ext cx="7473696" cy="5605272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0EDAC1F-2837-054D-8C5E-75E174FD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31" y="448875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Transform the Model with 1 Feature</a:t>
            </a:r>
          </a:p>
        </p:txBody>
      </p:sp>
    </p:spTree>
    <p:extLst>
      <p:ext uri="{BB962C8B-B14F-4D97-AF65-F5344CB8AC3E}">
        <p14:creationId xmlns:p14="http://schemas.microsoft.com/office/powerpoint/2010/main" val="639742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B43F8D-A981-B54E-991D-758F49545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E709B0-AF8C-B346-BD95-BC36A16E1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660" y="1126672"/>
            <a:ext cx="7470648" cy="560298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A172733-CD9A-CD4A-A772-4BBFB180C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31" y="448875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Transform the Model with 2 Features</a:t>
            </a:r>
          </a:p>
        </p:txBody>
      </p:sp>
    </p:spTree>
    <p:extLst>
      <p:ext uri="{BB962C8B-B14F-4D97-AF65-F5344CB8AC3E}">
        <p14:creationId xmlns:p14="http://schemas.microsoft.com/office/powerpoint/2010/main" val="2921958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BF026A-364A-7C4E-82F1-B92AA9BED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DC10D9-BE9E-F34D-8076-6E84992A616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324517" y="994325"/>
            <a:ext cx="7470648" cy="5602986"/>
          </a:xfr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F48D80B4-2C16-5F4A-88D8-F2EDB8E1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31" y="448875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Best Model with R^2 = 0.82</a:t>
            </a:r>
          </a:p>
        </p:txBody>
      </p:sp>
    </p:spTree>
    <p:extLst>
      <p:ext uri="{BB962C8B-B14F-4D97-AF65-F5344CB8AC3E}">
        <p14:creationId xmlns:p14="http://schemas.microsoft.com/office/powerpoint/2010/main" val="53386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267DB2-2012-0147-A894-FD447FD33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F55746-BF4A-914C-94F1-B0BEF0C0FCB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319477" y="590383"/>
            <a:ext cx="7473696" cy="5605272"/>
          </a:xfrm>
        </p:spPr>
      </p:pic>
    </p:spTree>
    <p:extLst>
      <p:ext uri="{BB962C8B-B14F-4D97-AF65-F5344CB8AC3E}">
        <p14:creationId xmlns:p14="http://schemas.microsoft.com/office/powerpoint/2010/main" val="3154705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C8162-CC96-554A-896F-609F64524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05" y="265590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Some Correlation With Generated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D5B9E-4DDC-0C4E-B8BA-B6ACFF1A9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F75EA2-DBB8-E341-82AE-044FDBCE9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220" y="1030742"/>
            <a:ext cx="7473696" cy="56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4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57D165-C2D9-8C4A-A1BD-7163FDAF1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6F258-249D-3343-95D1-65D236D291E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274709" y="751411"/>
            <a:ext cx="7473696" cy="560527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5774E-7EA8-2340-A8AE-FB5C1615E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980" y="1073653"/>
            <a:ext cx="1223545" cy="29427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88B0FC9-F4A4-4341-A7E1-6CE90A8CD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05" y="265590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Residual of the Transformed Model with Generated Feature</a:t>
            </a:r>
          </a:p>
        </p:txBody>
      </p:sp>
    </p:spTree>
    <p:extLst>
      <p:ext uri="{BB962C8B-B14F-4D97-AF65-F5344CB8AC3E}">
        <p14:creationId xmlns:p14="http://schemas.microsoft.com/office/powerpoint/2010/main" val="424977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872275E-C460-4C98-918C-482AE30A90E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0086" y="1825625"/>
            <a:ext cx="11661913" cy="3474508"/>
          </a:xfrm>
        </p:spPr>
        <p:txBody>
          <a:bodyPr>
            <a:normAutofit/>
          </a:bodyPr>
          <a:lstStyle/>
          <a:p>
            <a:r>
              <a:rPr lang="en-US" altLang="zh-TW" dirty="0"/>
              <a:t>data_health: </a:t>
            </a:r>
            <a:r>
              <a:rPr lang="en-US" altLang="zh-TW" b="1" i="0" dirty="0">
                <a:effectLst/>
                <a:latin typeface="-apple-system"/>
              </a:rPr>
              <a:t>2.12_Health_systems.csv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2400" dirty="0"/>
              <a:t>Variables: </a:t>
            </a: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Country_Region: Qualitative,Categorical                                            Completeness_of_birth_reg_2009-18: Numerical,Continuous</a:t>
            </a: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World_Bank_Name : Qualitative,Categorical                                     </a:t>
            </a:r>
            <a:r>
              <a:rPr lang="it-IT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per_capita_exp_PPP_2016: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Numerical,Continuous</a:t>
            </a:r>
            <a:endParaRPr lang="en-US" altLang="zh-TW" sz="17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Health_exp_pct_GDP_2016 : Numerical,Continuous                       External_health_exp_pct_2016: Numerical,Continuous</a:t>
            </a: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Health_exp_public_pct_2016 : Numerical,Continuous                    Physicians_per_1000_2009-18: Numerical,Continuous</a:t>
            </a:r>
            <a:endParaRPr lang="en-US" altLang="zh-TW" sz="17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Health_exp_out_of_pocket_pct_2016 : Numerical,Continuous     Nurse_midwife_per_1000_2009-18: Numerical,Continuous</a:t>
            </a:r>
          </a:p>
          <a:p>
            <a:r>
              <a:rPr lang="en-US" altLang="zh-TW" sz="1700" b="1" i="0" dirty="0">
                <a:solidFill>
                  <a:srgbClr val="FF0000"/>
                </a:solidFill>
                <a:effectLst/>
                <a:latin typeface="-apple-system"/>
              </a:rPr>
              <a:t>Health_exp_per_capita_USD_2016 : Numerical,Continuous          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Specialist_surgical_per_1000_2008-18: Numerical,Continuous</a:t>
            </a:r>
            <a:endParaRPr lang="zh-TW" altLang="en-US" sz="1700" dirty="0">
              <a:solidFill>
                <a:schemeClr val="tx1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80CA9EE-0030-4C48-A59B-CDE0090D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2472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7ACFC0-AA4F-0A44-8D58-EC92E5BBF64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Best Model for indoor pollution with R^2 is 0.82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Best Model for outdoor pollution with R^2 is 0.51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Indoor model shows constant variance for residual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Outdoor model has a high regression, residual not constant where the GDP/Fuel ratio is high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could induced by the small amount of observation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73ADD-DA47-2A40-8022-D5A0C5D6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758554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12E609-172C-B64D-B995-7B2613F09C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indoor pollution, the fatality rate shows as a function of exponential decay with clean fuel usage rate until the extreme high value. The value &gt; 94%.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outdoor pollution, the fatality rate shows some relation with GDP/fuel.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D23103-94A0-D945-83DA-F83AC6C1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411879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3C97A-E78B-0F42-A9BC-05E2249B828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Indoor Pollution </a:t>
            </a:r>
          </a:p>
          <a:p>
            <a:pPr marL="1143000" lvl="1" indent="-457200"/>
            <a:r>
              <a:rPr lang="en-US" dirty="0"/>
              <a:t>Clean Fuel</a:t>
            </a:r>
          </a:p>
          <a:p>
            <a:pPr marL="1600200" lvl="2" indent="-457200"/>
            <a:r>
              <a:rPr lang="en-US" dirty="0"/>
              <a:t>Cook</a:t>
            </a:r>
          </a:p>
          <a:p>
            <a:pPr marL="1600200" lvl="2" indent="-457200"/>
            <a:r>
              <a:rPr lang="en-US" dirty="0"/>
              <a:t>Warm 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Outdoor pollution</a:t>
            </a:r>
          </a:p>
          <a:p>
            <a:pPr marL="1143000" lvl="1" indent="-457200"/>
            <a:r>
              <a:rPr lang="en-US" dirty="0"/>
              <a:t>Energy Density</a:t>
            </a:r>
          </a:p>
          <a:p>
            <a:pPr marL="1600200" lvl="2" indent="-457200"/>
            <a:r>
              <a:rPr lang="en-US" dirty="0"/>
              <a:t>Industrial Production</a:t>
            </a:r>
          </a:p>
          <a:p>
            <a:pPr marL="1600200" lvl="2" indent="-457200"/>
            <a:r>
              <a:rPr lang="en-US" dirty="0"/>
              <a:t>Transportation</a:t>
            </a:r>
          </a:p>
          <a:p>
            <a:pPr marL="1600200" lvl="2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29E74-2D2F-274D-89A4-FB7040EB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</a:t>
            </a:r>
          </a:p>
        </p:txBody>
      </p:sp>
    </p:spTree>
    <p:extLst>
      <p:ext uri="{BB962C8B-B14F-4D97-AF65-F5344CB8AC3E}">
        <p14:creationId xmlns:p14="http://schemas.microsoft.com/office/powerpoint/2010/main" val="1230352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07568FD-FE6A-4C9C-87AD-FE69ECC5D1B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data_clean: </a:t>
            </a:r>
            <a:r>
              <a:rPr lang="en-US" altLang="zh-TW" b="1" i="0" dirty="0">
                <a:effectLst/>
                <a:latin typeface="-apple-system"/>
              </a:rPr>
              <a:t>cleanFuelAndTech.csv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24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Location: Qualitative,Categorical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Indicator: Qualitative,Categorical</a:t>
            </a:r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Period: Numerical, Categorical</a:t>
            </a:r>
          </a:p>
          <a:p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First Tooltip: Numerical,Continuous</a:t>
            </a:r>
            <a:endParaRPr lang="en-US" altLang="zh-TW" sz="2800" b="1" dirty="0">
              <a:solidFill>
                <a:srgbClr val="FF0000"/>
              </a:solidFill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8DBBAA1-4DDD-4E97-BCA3-F57B1250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6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28608D-B116-47C6-83F7-55CF4D5FCA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/>
              <a:t>data_pollution: </a:t>
            </a:r>
            <a:r>
              <a:rPr lang="en-US" altLang="zh-TW" b="1" i="0" dirty="0">
                <a:effectLst/>
                <a:latin typeface="-apple-system"/>
              </a:rPr>
              <a:t>death-rates-from-air-pollution.csv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Entity: Qualitative,Categorical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Code: Qualitative,Categorical</a:t>
            </a:r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</a:t>
            </a: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Air pollution (total) (deaths per 100,000)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Numerical,Continuous</a:t>
            </a:r>
          </a:p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ui-monospace"/>
              </a:rPr>
              <a:t>Indoor air pollution (deaths per 100,000):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rgbClr val="FF0000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ui-monospace"/>
              </a:rPr>
              <a:t>Outdoor particulate matter (deaths per 100,000):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rgbClr val="FF0000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Outdoor ozone pollution (deaths per 100,000):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</a:p>
          <a:p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50E7183-C50F-4D9C-985E-67A7B506B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87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759465C-3C6B-4E1C-9C7B-0C00A822319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>data_GDP: </a:t>
            </a:r>
            <a:r>
              <a:rPr lang="en-US" altLang="zh-TW" b="1" i="0" dirty="0">
                <a:effectLst/>
                <a:latin typeface="-apple-system"/>
              </a:rPr>
              <a:t>Country_wise_GDP_from_1994_to_2017.csv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Country: Qualitative,Categorical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Population: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Numerical,Continuous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Pop. change (%):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Numerical,Continuous</a:t>
            </a: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(in USD)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Numerical,Continuous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Real (in USD</a:t>
            </a:r>
            <a:r>
              <a:rPr lang="en-US" altLang="zh-TW" b="1" dirty="0">
                <a:solidFill>
                  <a:schemeClr val="tx1"/>
                </a:solidFill>
                <a:latin typeface="ui-monospace"/>
              </a:rPr>
              <a:t>)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change (%):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it-IT" altLang="zh-TW" b="1" i="0" dirty="0">
                <a:solidFill>
                  <a:srgbClr val="FF0000"/>
                </a:solidFill>
                <a:effectLst/>
                <a:latin typeface="-apple-system"/>
              </a:rPr>
              <a:t>GDP per capita (in USD):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516588A-2B7E-4C74-8FDB-60DB2C0B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346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3327279-B51B-437D-A080-549E1DA7F4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10515600" cy="3233392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data_energy: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Percentage_of_Energy_Consumption_by_Country.csv</a:t>
            </a:r>
            <a:endParaRPr lang="en-US" altLang="zh-TW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600" dirty="0">
                <a:solidFill>
                  <a:schemeClr val="tx1"/>
                </a:solidFill>
              </a:rPr>
              <a:t>Source: Kaggle</a:t>
            </a:r>
          </a:p>
          <a:p>
            <a:r>
              <a:rPr lang="en-US" altLang="zh-TW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Country: Qualitative,Categorical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Hydro Generation – TWh: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Numerical,Continuous 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-apple-system"/>
              </a:rPr>
              <a:t>Code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Qualitative,Categorical 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Nuclear Generation – TWh:</a:t>
            </a:r>
            <a:r>
              <a:rPr lang="en-US" altLang="zh-TW" b="1" dirty="0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Numerical,Continuous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   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Solar Generation – TWh: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Numerical,Continuous </a:t>
            </a:r>
          </a:p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-apple-system"/>
              </a:rPr>
              <a:t>Coal Consumption - EJ :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Numerical,Continuous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Wind Generation –TWh: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Numerical,Continuous 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Gas Consumption - EJ 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Numerical,Continuous      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-apple-system"/>
              </a:rPr>
              <a:t>Oil Consumption – EJ: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 Numerical,Continuous </a:t>
            </a:r>
            <a:endParaRPr lang="en-US" altLang="zh-TW" b="1" i="0" dirty="0">
              <a:solidFill>
                <a:srgbClr val="FF0000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Geo Biomass Other - TWh </a:t>
            </a:r>
            <a:r>
              <a:rPr lang="it-IT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-apple-system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65C28AB-C810-4BA7-A5BB-E9D7D10F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109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6F9A7E-B215-5D42-97DE-71E8B7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875CFDB-25AF-4356-8900-9FB293EF3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704" y="1628507"/>
            <a:ext cx="5655364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preprocessing():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indoor2016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df1=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.data_health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'World_Bank_Name'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df2=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.data_clean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.data_pollution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.data_GDP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df2=df2[df2[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'Period'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df3=df3[df3[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df4=df4[df4[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df1=df1.rename(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"World_Bank_Name"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"Location"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df3=df3.rename(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df4=df4.rename(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out=pd.merge(df1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out=pd.merge(out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df3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"Location"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out=pd.merge(out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df4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out=out.drop(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'Province_State'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</a:t>
            </a:r>
            <a:endParaRPr kumimoji="0" lang="zh-TW" altLang="zh-TW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1899372-CD5C-4844-9D3C-DCCE6B2A9B6F}"/>
              </a:ext>
            </a:extLst>
          </p:cNvPr>
          <p:cNvSpPr txBox="1"/>
          <p:nvPr/>
        </p:nvSpPr>
        <p:spPr>
          <a:xfrm>
            <a:off x="6698974" y="1557867"/>
            <a:ext cx="50443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Indoor2016():</a:t>
            </a:r>
          </a:p>
          <a:p>
            <a:endParaRPr lang="en-US" altLang="zh-TW" sz="3600" dirty="0"/>
          </a:p>
          <a:p>
            <a:r>
              <a:rPr lang="en-US" altLang="zh-TW" sz="3600" dirty="0"/>
              <a:t>Select datasets</a:t>
            </a:r>
          </a:p>
          <a:p>
            <a:r>
              <a:rPr lang="en-US" altLang="zh-TW" sz="3600" dirty="0"/>
              <a:t>Year = 2016</a:t>
            </a:r>
          </a:p>
          <a:p>
            <a:r>
              <a:rPr lang="en-US" altLang="zh-TW" sz="3600" dirty="0"/>
              <a:t>Rename columns</a:t>
            </a:r>
          </a:p>
          <a:p>
            <a:r>
              <a:rPr lang="en-US" altLang="zh-TW" sz="3600" dirty="0"/>
              <a:t>Merge datasets</a:t>
            </a:r>
            <a:endParaRPr lang="zh-TW" altLang="en-US" sz="3600"/>
          </a:p>
        </p:txBody>
      </p:sp>
    </p:spTree>
    <p:extLst>
      <p:ext uri="{BB962C8B-B14F-4D97-AF65-F5344CB8AC3E}">
        <p14:creationId xmlns:p14="http://schemas.microsoft.com/office/powerpoint/2010/main" val="3135463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4E88E5D-1918-4692-ABE7-41C2EF507DE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503373" y="1716745"/>
            <a:ext cx="3680791" cy="3474508"/>
          </a:xfrm>
        </p:spPr>
        <p:txBody>
          <a:bodyPr/>
          <a:lstStyle/>
          <a:p>
            <a:r>
              <a:rPr lang="en-US" altLang="zh-TW" dirty="0"/>
              <a:t>indoor():</a:t>
            </a:r>
          </a:p>
          <a:p>
            <a:endParaRPr lang="en-US" altLang="zh-TW" dirty="0"/>
          </a:p>
          <a:p>
            <a:r>
              <a:rPr lang="en-US" altLang="zh-TW" dirty="0"/>
              <a:t>Select datasets</a:t>
            </a:r>
          </a:p>
          <a:p>
            <a:r>
              <a:rPr lang="en-US" altLang="zh-TW" dirty="0"/>
              <a:t>Rename columns</a:t>
            </a:r>
          </a:p>
          <a:p>
            <a:r>
              <a:rPr lang="en-US" altLang="zh-TW" dirty="0"/>
              <a:t>Merge datasets by Location and Year</a:t>
            </a:r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8DF2B35-443B-4BA4-89E9-586AD753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Pre-Processing</a:t>
            </a:r>
            <a:endParaRPr lang="zh-TW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810C61E-99CC-4E4B-A27C-65F3B3AD9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13" y="1856291"/>
            <a:ext cx="6530008" cy="34163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indoor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.data_clean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.data_pollution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.data_GDP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df2 = df2.rename(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"Period"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"Year"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 = df3.rename(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 = df4.rename(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pd.merge(df2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df3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pd.merge(out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df4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</a:t>
            </a:r>
            <a:endParaRPr kumimoji="0" lang="zh-TW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833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3410</TotalTime>
  <Words>999</Words>
  <Application>Microsoft Macintosh PowerPoint</Application>
  <PresentationFormat>Widescreen</PresentationFormat>
  <Paragraphs>132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 Unicode MS</vt:lpstr>
      <vt:lpstr>新細明體</vt:lpstr>
      <vt:lpstr>-apple-system</vt:lpstr>
      <vt:lpstr>Arial</vt:lpstr>
      <vt:lpstr>Calibri</vt:lpstr>
      <vt:lpstr>Calibri Light</vt:lpstr>
      <vt:lpstr>JetBrains Mono</vt:lpstr>
      <vt:lpstr>ui-monospace</vt:lpstr>
      <vt:lpstr>Office Theme</vt:lpstr>
      <vt:lpstr>1_Office Theme</vt:lpstr>
      <vt:lpstr>A Detailed Look in to Energy Consumption and Pollution Related Deaths</vt:lpstr>
      <vt:lpstr>Data Set Information </vt:lpstr>
      <vt:lpstr>Dataset Summary</vt:lpstr>
      <vt:lpstr>Dataset Summary</vt:lpstr>
      <vt:lpstr>Dataset Summary</vt:lpstr>
      <vt:lpstr>Dataset Summary</vt:lpstr>
      <vt:lpstr>Dataset Summary</vt:lpstr>
      <vt:lpstr>Data Pre-Processing</vt:lpstr>
      <vt:lpstr>Data Pre-Processing</vt:lpstr>
      <vt:lpstr>Data Pre-Processing</vt:lpstr>
      <vt:lpstr>Data Pre-Processing</vt:lpstr>
      <vt:lpstr>EDA</vt:lpstr>
      <vt:lpstr>EDA</vt:lpstr>
      <vt:lpstr>EDA</vt:lpstr>
      <vt:lpstr>EDA</vt:lpstr>
      <vt:lpstr>EDA</vt:lpstr>
      <vt:lpstr>EDA</vt:lpstr>
      <vt:lpstr>Introduction of the Model</vt:lpstr>
      <vt:lpstr>Analysis of the Model</vt:lpstr>
      <vt:lpstr>Analysis of the Model</vt:lpstr>
      <vt:lpstr>GUI GRAPHS DISPLAY</vt:lpstr>
      <vt:lpstr>Findings – Basic Model Indoor Pollution</vt:lpstr>
      <vt:lpstr>PowerPoint Presentation</vt:lpstr>
      <vt:lpstr>Transform the Model with 1 Feature</vt:lpstr>
      <vt:lpstr>Transform the Model with 2 Features</vt:lpstr>
      <vt:lpstr>Best Model with R^2 = 0.82</vt:lpstr>
      <vt:lpstr>PowerPoint Presentation</vt:lpstr>
      <vt:lpstr>Some Correlation With Generated Feature</vt:lpstr>
      <vt:lpstr>Residual of the Transformed Model with Generated Feature</vt:lpstr>
      <vt:lpstr>Results</vt:lpstr>
      <vt:lpstr>Conclusion </vt:lpstr>
      <vt:lpstr>Suggestions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Ali Can Mutlu</cp:lastModifiedBy>
  <cp:revision>32</cp:revision>
  <dcterms:created xsi:type="dcterms:W3CDTF">2020-03-10T16:22:03Z</dcterms:created>
  <dcterms:modified xsi:type="dcterms:W3CDTF">2021-12-06T18:29:05Z</dcterms:modified>
</cp:coreProperties>
</file>